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l44z35vabvA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uu.ee/blog/web30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cf55aca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cf55aca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cf55aca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cf55aca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cd5e119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cd5e119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cd5e119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cd5e119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cde7df7f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cde7df7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cde7df7f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cde7df7f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cde7df7f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cde7df7f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cd5e119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cd5e119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Vídeo recomendado </a:t>
            </a:r>
            <a:r>
              <a:rPr lang="es-419" u="sng">
                <a:solidFill>
                  <a:schemeClr val="hlink"/>
                </a:solidFill>
                <a:hlinkClick r:id="rId2"/>
              </a:rPr>
              <a:t>https://youtu.be/l44z35vabvA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 imagen: https://rubenvblog.wordpress.com/2011/05/12/la-web-3-0-definicion-y-ejemplos/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54fb88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854fb88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Imagen: </a:t>
            </a:r>
            <a:r>
              <a:rPr lang="es-419" u="sng">
                <a:solidFill>
                  <a:schemeClr val="hlink"/>
                </a:solidFill>
                <a:hlinkClick r:id="rId2"/>
              </a:rPr>
              <a:t>https://bluu.ee/blog/web30/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854fb88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854fb88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cd5e119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cd5e119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cd5e119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cd5e119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cde7df7f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cde7df7f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cde7df7f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cde7df7f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cde7df7f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cde7df7f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de7df7f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cde7df7f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cde7df7f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cde7df7f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cde7df7f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cde7df7f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d5e119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d5e119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Blockchain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David Esteban Hernández Gómez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David Santiago Miranda Martinez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John Freddy Gómez Flórez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Andrés Camilo Castro Sisa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Manuel Eduardo Díaz Sabogal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Origen y evolución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Metamask se creó inicialmente como una extensión para navegador en 2016 por una </a:t>
            </a:r>
            <a:r>
              <a:rPr lang="es-419"/>
              <a:t>compañía</a:t>
            </a:r>
            <a:r>
              <a:rPr lang="es-419"/>
              <a:t> que se dedica a la creación de distintos softwares para Ethereum llamada ConsenSys.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Sin embargo, esta ha ido </a:t>
            </a:r>
            <a:r>
              <a:rPr lang="es-419"/>
              <a:t>expandiéndose</a:t>
            </a:r>
            <a:r>
              <a:rPr lang="es-419"/>
              <a:t> hasta llegar a distintas plataformas en forma de app. 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17725"/>
            <a:ext cx="4267200" cy="2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 de usar Metamask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39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Fácil</a:t>
            </a:r>
            <a:r>
              <a:rPr lang="es-419"/>
              <a:t> de usar.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Permite el uso pleno de todo lo que ofrece la red de Ethereum.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fácil de conectar a distintas Dapps.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Uno de los pilares de la aplicación es proteger la información del usuario.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416250" y="633175"/>
            <a:ext cx="36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200">
                <a:solidFill>
                  <a:schemeClr val="dk2"/>
                </a:solidFill>
              </a:rPr>
              <a:t>creación de </a:t>
            </a:r>
            <a:r>
              <a:rPr lang="es-419" sz="2200">
                <a:solidFill>
                  <a:schemeClr val="dk2"/>
                </a:solidFill>
              </a:rPr>
              <a:t>smart contracts  </a:t>
            </a:r>
            <a:endParaRPr sz="3200"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73B47"/>
              </a:buClr>
              <a:buSzPts val="1500"/>
              <a:buChar char="●"/>
            </a:pPr>
            <a:r>
              <a:rPr lang="es-419" sz="1500">
                <a:solidFill>
                  <a:srgbClr val="273B47"/>
                </a:solidFill>
                <a:highlight>
                  <a:srgbClr val="FFFFFF"/>
                </a:highlight>
              </a:rPr>
              <a:t>Se refiere a una pieza de código -</a:t>
            </a:r>
            <a:r>
              <a:rPr i="1" lang="es-419" sz="1500">
                <a:solidFill>
                  <a:srgbClr val="273B47"/>
                </a:solidFill>
                <a:highlight>
                  <a:srgbClr val="FFFFFF"/>
                </a:highlight>
              </a:rPr>
              <a:t>software</a:t>
            </a:r>
            <a:r>
              <a:rPr lang="es-419" sz="1500">
                <a:solidFill>
                  <a:srgbClr val="273B47"/>
                </a:solidFill>
                <a:highlight>
                  <a:srgbClr val="FFFFFF"/>
                </a:highlight>
              </a:rPr>
              <a:t>-, que se encarga de hacer cumplir un trato bajo ciertas condiciones, es similar a lo que sería un contrato físico en papel</a:t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3B47"/>
              </a:buClr>
              <a:buSzPts val="1500"/>
              <a:buChar char="●"/>
            </a:pPr>
            <a:r>
              <a:rPr lang="es-419" sz="1500">
                <a:solidFill>
                  <a:srgbClr val="273B47"/>
                </a:solidFill>
                <a:highlight>
                  <a:srgbClr val="FFFFFF"/>
                </a:highlight>
              </a:rPr>
              <a:t>El término “</a:t>
            </a:r>
            <a:r>
              <a:rPr i="1" lang="es-419" sz="1500">
                <a:solidFill>
                  <a:srgbClr val="273B47"/>
                </a:solidFill>
                <a:highlight>
                  <a:srgbClr val="FFFFFF"/>
                </a:highlight>
              </a:rPr>
              <a:t>Smart Contracts</a:t>
            </a:r>
            <a:r>
              <a:rPr lang="es-419" sz="1500">
                <a:solidFill>
                  <a:srgbClr val="273B47"/>
                </a:solidFill>
                <a:highlight>
                  <a:srgbClr val="FFFFFF"/>
                </a:highlight>
              </a:rPr>
              <a:t>” fue creado por Nick Szabo en la década de los 90, pero por muchos años fue solamente una teoría. Hasta que en 2009 </a:t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73B47"/>
              </a:buClr>
              <a:buSzPts val="1500"/>
              <a:buChar char="●"/>
            </a:pPr>
            <a:r>
              <a:rPr lang="es-419" sz="1500">
                <a:solidFill>
                  <a:srgbClr val="273B47"/>
                </a:solidFill>
                <a:highlight>
                  <a:srgbClr val="FFFFFF"/>
                </a:highlight>
              </a:rPr>
              <a:t>Se pueden crear en lenguajes solidity y vyper</a:t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273B47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18758" l="6265" r="5113" t="29636"/>
          <a:stretch/>
        </p:blipFill>
        <p:spPr>
          <a:xfrm>
            <a:off x="4174775" y="160575"/>
            <a:ext cx="4931550" cy="15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Qué es una </a:t>
            </a:r>
            <a:r>
              <a:rPr lang="es-419" sz="1800">
                <a:solidFill>
                  <a:schemeClr val="dk2"/>
                </a:solidFill>
              </a:rPr>
              <a:t>Dapp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4875300" cy="3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descentralizadas.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BitTorrent y Bitcoin.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Solidity y los Smart Contracts.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450" y="1595000"/>
            <a:ext cx="4817375" cy="24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Diferencias entre una Dapp y una App tradicional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450" y="1232075"/>
            <a:ext cx="5250452" cy="35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Clasificación de las Dapps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64700" y="1164725"/>
            <a:ext cx="8368800" cy="3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    Tipo I                                                                                  Tipo II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                                                        Tipo III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71975"/>
            <a:ext cx="2112476" cy="11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050" y="1718825"/>
            <a:ext cx="3282150" cy="23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725" y="1967875"/>
            <a:ext cx="3158200" cy="10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75" y="1789650"/>
            <a:ext cx="2405601" cy="1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Dificultades de algunas Dapps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554" y="1159499"/>
            <a:ext cx="5597676" cy="37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Web 3.0 Generalidades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75" y="1017725"/>
            <a:ext cx="59584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75" y="298750"/>
            <a:ext cx="6916274" cy="44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Web semántica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Qué es Blockchain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Cadena de bloques.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Descentraliza la </a:t>
            </a:r>
            <a:r>
              <a:rPr lang="es-419"/>
              <a:t>gestión</a:t>
            </a:r>
            <a:r>
              <a:rPr lang="es-419"/>
              <a:t>, transacciones sin intermediarios.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</a:t>
            </a:r>
            <a:r>
              <a:rPr lang="es-419"/>
              <a:t>ase de datos distribuida y segura que se puede aplicar a todo tipo de transacciones.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825" y="2989299"/>
            <a:ext cx="4209300" cy="19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Ejemplo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Requisitos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</a:t>
            </a:r>
            <a:r>
              <a:rPr lang="es-419"/>
              <a:t>ebe haber varios usuarios (nodos) que se encarguen de verificar esas transacciones para validarlas y que así el bloque correspondiente a esa transacción (en cada bloque hay un gran número de transacciones que eso sí, es variable) se registre en ese gigantesco libro de cuentas.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Funcionamiento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75" y="1017725"/>
            <a:ext cx="5333451" cy="40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Minería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50" y="1186375"/>
            <a:ext cx="6710125" cy="34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5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Ese minado de bloques consiste en la realización de una serie de complejos cálculos que requieren tiempo y electricidad.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El primero que logra crear un bloque válido y lo sella recibe la criptomoneda que </a:t>
            </a:r>
            <a:r>
              <a:rPr lang="es-419"/>
              <a:t>esté</a:t>
            </a:r>
            <a:r>
              <a:rPr lang="es-419"/>
              <a:t> minando por ese servicio.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923" y="2286000"/>
            <a:ext cx="4356149" cy="27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ICO (Initial Coin Offerings)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</a:t>
            </a:r>
            <a:r>
              <a:rPr lang="es-419"/>
              <a:t>s una forma de financiación de un proyecto empresarial que en lugar de ofrecer acciones ofrece tokens virtuales.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Estas nuevas criptodivisas tienen cierto valor hipotético debido a su escasez y demanda, y están directamente asociadas al proyecto empresarial que las crea.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blockchain más </a:t>
            </a:r>
            <a:r>
              <a:rPr lang="es-419"/>
              <a:t>allá</a:t>
            </a:r>
            <a:r>
              <a:rPr lang="es-419"/>
              <a:t> de la </a:t>
            </a:r>
            <a:r>
              <a:rPr lang="es-419"/>
              <a:t>economía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Registro de propiedades.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Pagos en el mundo real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Carsharing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Almacenamiento digital.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Identidad digital.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Música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Servicios </a:t>
            </a:r>
            <a:r>
              <a:rPr lang="es-419"/>
              <a:t>públicos</a:t>
            </a:r>
            <a:r>
              <a:rPr lang="es-419"/>
              <a:t>/gubernamentales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M</a:t>
            </a:r>
            <a:r>
              <a:rPr lang="es-419" sz="1800">
                <a:solidFill>
                  <a:schemeClr val="dk2"/>
                </a:solidFill>
              </a:rPr>
              <a:t>etamask wallet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627400"/>
            <a:ext cx="5052900" cy="29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Metamask es una billetera de criptodivisas que le facilita al usuario su interacción con la blockchain.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Este software posee distintas funciones para el uso de los distintos servicios que ofrece el blockchain de Ethereum.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600" y="1152475"/>
            <a:ext cx="3375325" cy="33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